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1" r:id="rId2"/>
  </p:sldMasterIdLst>
  <p:notesMasterIdLst>
    <p:notesMasterId r:id="rId16"/>
  </p:notesMasterIdLst>
  <p:sldIdLst>
    <p:sldId id="256" r:id="rId3"/>
    <p:sldId id="257" r:id="rId4"/>
    <p:sldId id="259" r:id="rId5"/>
    <p:sldId id="260" r:id="rId6"/>
    <p:sldId id="261" r:id="rId7"/>
    <p:sldId id="271" r:id="rId8"/>
    <p:sldId id="263" r:id="rId9"/>
    <p:sldId id="262" r:id="rId10"/>
    <p:sldId id="264" r:id="rId11"/>
    <p:sldId id="265" r:id="rId12"/>
    <p:sldId id="266" r:id="rId13"/>
    <p:sldId id="267" r:id="rId14"/>
    <p:sldId id="270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9B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4"/>
    <p:restoredTop sz="75489" autoAdjust="0"/>
  </p:normalViewPr>
  <p:slideViewPr>
    <p:cSldViewPr snapToGrid="0" snapToObjects="1">
      <p:cViewPr varScale="1">
        <p:scale>
          <a:sx n="51" d="100"/>
          <a:sy n="51" d="100"/>
        </p:scale>
        <p:origin x="1554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customXml" Target="../customXml/item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087EF-0553-42DF-893A-91C634DE6385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0F0D5-052A-4191-8EA4-C346C2E5734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836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56759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0969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0F0D5-052A-4191-8EA4-C346C2E5734C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1898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653616"/>
            <a:ext cx="9144000" cy="2387600"/>
          </a:xfrm>
        </p:spPr>
        <p:txBody>
          <a:bodyPr anchor="b">
            <a:normAutofit/>
          </a:bodyPr>
          <a:lstStyle>
            <a:lvl1pPr algn="ctr">
              <a:defRPr sz="72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133291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Avenir Book" charset="0"/>
                <a:ea typeface="Avenir Book" charset="0"/>
                <a:cs typeface="Avenir Book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80029" y="5296636"/>
            <a:ext cx="3252987" cy="92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79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0846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10850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1371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65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900000">
            <a:off x="8745415" y="3750408"/>
            <a:ext cx="3680069" cy="368006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solidFill>
                  <a:srgbClr val="1F9BDE"/>
                </a:solidFill>
                <a:latin typeface="DIN Condensed" charset="0"/>
                <a:ea typeface="DIN Condensed" charset="0"/>
                <a:cs typeface="DIN Condensed" charset="0"/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1pPr>
            <a:lvl2pPr marL="6858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2pPr>
            <a:lvl3pPr marL="11430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3pPr>
            <a:lvl4pPr marL="16002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4pPr>
            <a:lvl5pPr marL="2057400" indent="-228600">
              <a:buFont typeface="Wingdings" charset="2"/>
              <a:buChar char="§"/>
              <a:defRPr b="0" i="0">
                <a:latin typeface="Avenir Book" charset="0"/>
                <a:ea typeface="Avenir Book" charset="0"/>
                <a:cs typeface="Avenir Book" charset="0"/>
              </a:defRPr>
            </a:lvl5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Kenniskiem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Hoofdstuk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6356350"/>
            <a:ext cx="2743200" cy="365125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Kenniskiem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>
            <a:lvl1pPr marL="0" indent="0" algn="r">
              <a:buNone/>
              <a:defRPr sz="1400">
                <a:solidFill>
                  <a:srgbClr val="1F9BDE"/>
                </a:solidFill>
              </a:defRPr>
            </a:lvl1pPr>
          </a:lstStyle>
          <a:p>
            <a:pPr lvl="0"/>
            <a:r>
              <a:rPr lang="nl-NL" dirty="0"/>
              <a:t>Titel hoofdstuk</a:t>
            </a:r>
          </a:p>
        </p:txBody>
      </p:sp>
    </p:spTree>
    <p:extLst>
      <p:ext uri="{BB962C8B-B14F-4D97-AF65-F5344CB8AC3E}">
        <p14:creationId xmlns:p14="http://schemas.microsoft.com/office/powerpoint/2010/main" val="58681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122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208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7473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070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713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7770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334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BFA54-F40C-8041-B70B-973F0B56D9B8}" type="datetimeFigureOut">
              <a:rPr lang="nl-NL" smtClean="0"/>
              <a:t>27-9-2022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12C79-C462-234E-A35C-93AED18ADBC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81240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3C2C0E-B441-429A-A2E5-A434B4231498}" type="datetimeFigureOut">
              <a:rPr lang="nl-NL" smtClean="0"/>
              <a:t>27-9-2022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E8CCB8-0802-4FCC-A2D6-CAC58A356F5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0459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Levensprocessen</a:t>
            </a:r>
            <a:r>
              <a:rPr lang="en-US" dirty="0"/>
              <a:t> in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8275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3.4 </a:t>
            </a:r>
            <a:r>
              <a:rPr lang="en-US" dirty="0" err="1"/>
              <a:t>Assimilatie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transport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Assimilatieproducten</a:t>
            </a:r>
          </a:p>
          <a:p>
            <a:r>
              <a:rPr lang="nl-NL" dirty="0"/>
              <a:t>Suikers, koolhydraten en eiwitten</a:t>
            </a:r>
          </a:p>
          <a:p>
            <a:pPr lvl="1"/>
            <a:r>
              <a:rPr lang="nl-NL" dirty="0"/>
              <a:t>Zijn nodig voor alle levende cellen in de plant</a:t>
            </a:r>
          </a:p>
          <a:p>
            <a:pPr lvl="1"/>
            <a:r>
              <a:rPr lang="nl-NL" dirty="0"/>
              <a:t>Koolhydraten worden omgezet in enkelvoudige suikers (transport)</a:t>
            </a:r>
          </a:p>
          <a:p>
            <a:pPr lvl="1"/>
            <a:r>
              <a:rPr lang="nl-NL" dirty="0"/>
              <a:t>Opslag vaak in onopgeloste vorm (zetmeel of vet)</a:t>
            </a:r>
          </a:p>
          <a:p>
            <a:pPr lvl="1"/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66014" y="4152943"/>
            <a:ext cx="3424709" cy="256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138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3.5 </a:t>
            </a:r>
            <a:r>
              <a:rPr lang="en-US" dirty="0" err="1"/>
              <a:t>Dissimilatie</a:t>
            </a:r>
            <a:r>
              <a:rPr lang="en-US" dirty="0"/>
              <a:t> of </a:t>
            </a:r>
            <a:r>
              <a:rPr lang="en-US" dirty="0" err="1"/>
              <a:t>ademhaling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Ademhaling</a:t>
            </a:r>
          </a:p>
          <a:p>
            <a:r>
              <a:rPr lang="nl-NL" dirty="0"/>
              <a:t>Planten hebben geen longen</a:t>
            </a:r>
          </a:p>
          <a:p>
            <a:r>
              <a:rPr lang="nl-NL" dirty="0"/>
              <a:t>Elke cel moet zelf voor O</a:t>
            </a:r>
            <a:r>
              <a:rPr lang="nl-NL" sz="1400" b="1" dirty="0"/>
              <a:t>2</a:t>
            </a:r>
            <a:r>
              <a:rPr lang="nl-NL" dirty="0"/>
              <a:t> zorgen</a:t>
            </a:r>
          </a:p>
          <a:p>
            <a:pPr lvl="1"/>
            <a:r>
              <a:rPr lang="nl-NL" dirty="0"/>
              <a:t>Intercellulaire ruimten 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</p:spTree>
    <p:extLst>
      <p:ext uri="{BB962C8B-B14F-4D97-AF65-F5344CB8AC3E}">
        <p14:creationId xmlns:p14="http://schemas.microsoft.com/office/powerpoint/2010/main" val="1226393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3.5 </a:t>
            </a:r>
            <a:r>
              <a:rPr lang="en-US" dirty="0" err="1"/>
              <a:t>Dissimilatie</a:t>
            </a:r>
            <a:r>
              <a:rPr lang="en-US" dirty="0"/>
              <a:t> of </a:t>
            </a:r>
            <a:r>
              <a:rPr lang="en-US" dirty="0" err="1"/>
              <a:t>ademhaling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/>
              <a:t>Verhouding assimilatie – dissimilatie</a:t>
            </a:r>
          </a:p>
          <a:p>
            <a:pPr marL="0" indent="0">
              <a:buNone/>
            </a:pPr>
            <a:r>
              <a:rPr lang="nl-NL" dirty="0"/>
              <a:t>Meer dissimilatie bij:</a:t>
            </a:r>
          </a:p>
          <a:p>
            <a:r>
              <a:rPr lang="nl-NL" dirty="0"/>
              <a:t>Kieming van zaden en rustperiode bollen</a:t>
            </a:r>
          </a:p>
          <a:p>
            <a:r>
              <a:rPr lang="nl-NL" dirty="0"/>
              <a:t>‘s Nachts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Gezonde planten hebben meer assimilatie dan dissimilatie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Verschil tussen assimilatie en dissimilatie noemen we </a:t>
            </a:r>
            <a:r>
              <a:rPr lang="nl-NL" b="1" dirty="0"/>
              <a:t>netto-assimilatie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</p:spTree>
    <p:extLst>
      <p:ext uri="{BB962C8B-B14F-4D97-AF65-F5344CB8AC3E}">
        <p14:creationId xmlns:p14="http://schemas.microsoft.com/office/powerpoint/2010/main" val="14979969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Opdracht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Maak de multiplechoice vragen in de tekst (mag ook klassikaal)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A3D3B67-EE74-4606-AB35-1AF1BC367B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578" y="2895599"/>
            <a:ext cx="6995107" cy="1429657"/>
          </a:xfrm>
          <a:prstGeom prst="rect">
            <a:avLst/>
          </a:prstGeom>
        </p:spPr>
      </p:pic>
      <p:pic>
        <p:nvPicPr>
          <p:cNvPr id="7" name="Afbeelding 6">
            <a:extLst>
              <a:ext uri="{FF2B5EF4-FFF2-40B4-BE49-F238E27FC236}">
                <a16:creationId xmlns:a16="http://schemas.microsoft.com/office/drawing/2014/main" id="{4FCBA07C-45E4-4BE1-9345-E1AA1545A9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66103" y="4529749"/>
            <a:ext cx="3447844" cy="196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291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Levensprocessen</a:t>
            </a:r>
            <a:r>
              <a:rPr lang="en-US" dirty="0"/>
              <a:t> in de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Fysiologie</a:t>
            </a:r>
            <a:r>
              <a:rPr lang="en-US" dirty="0"/>
              <a:t> van de plant</a:t>
            </a:r>
          </a:p>
          <a:p>
            <a:r>
              <a:rPr lang="en-US" dirty="0" err="1"/>
              <a:t>Assimilatie</a:t>
            </a:r>
            <a:r>
              <a:rPr lang="en-US" dirty="0"/>
              <a:t> of </a:t>
            </a:r>
            <a:r>
              <a:rPr lang="en-US" dirty="0" err="1"/>
              <a:t>fotosynthese</a:t>
            </a:r>
            <a:endParaRPr lang="en-US" dirty="0"/>
          </a:p>
          <a:p>
            <a:r>
              <a:rPr lang="en-US" dirty="0" err="1"/>
              <a:t>Assimilatie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transport</a:t>
            </a:r>
          </a:p>
          <a:p>
            <a:r>
              <a:rPr lang="en-US" dirty="0" err="1"/>
              <a:t>Dissimilatie</a:t>
            </a:r>
            <a:r>
              <a:rPr lang="en-US" dirty="0"/>
              <a:t> of </a:t>
            </a:r>
            <a:r>
              <a:rPr lang="en-US" dirty="0" err="1"/>
              <a:t>ademhaling</a:t>
            </a:r>
            <a:endParaRPr lang="en-US" dirty="0"/>
          </a:p>
          <a:p>
            <a:r>
              <a:rPr lang="en-US" dirty="0" err="1"/>
              <a:t>Ondernemerschap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duurzaamheid</a:t>
            </a:r>
            <a:endParaRPr lang="en-US" dirty="0"/>
          </a:p>
        </p:txBody>
      </p:sp>
      <p:sp>
        <p:nvSpPr>
          <p:cNvPr id="8" name="Tijdelijke aanduiding voor tekst 3"/>
          <p:cNvSpPr>
            <a:spLocks noGrp="1"/>
          </p:cNvSpPr>
          <p:nvPr>
            <p:ph type="body" sz="quarter" idx="13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9" name="Tijdelijke aanduiding voor tekst 4"/>
          <p:cNvSpPr>
            <a:spLocks noGrp="1"/>
          </p:cNvSpPr>
          <p:nvPr>
            <p:ph type="body" sz="quarter" idx="14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r>
              <a:rPr lang="en-US" dirty="0"/>
              <a:t>3. </a:t>
            </a:r>
            <a:r>
              <a:rPr lang="en-US" dirty="0" err="1"/>
              <a:t>Levensprocessen</a:t>
            </a:r>
            <a:r>
              <a:rPr lang="en-US" dirty="0"/>
              <a:t> in de plant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3935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3.1 </a:t>
            </a:r>
            <a:r>
              <a:rPr lang="en-US" dirty="0" err="1"/>
              <a:t>Ori</a:t>
            </a:r>
            <a:r>
              <a:rPr lang="en-US" dirty="0" err="1">
                <a:latin typeface="DIN Condensed"/>
              </a:rPr>
              <a:t>ë</a:t>
            </a:r>
            <a:r>
              <a:rPr lang="en-US" dirty="0" err="1"/>
              <a:t>ntatie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Fotosynthese zorgt voor de zuurstof in de lucht. </a:t>
            </a:r>
          </a:p>
          <a:p>
            <a:pPr marL="0" indent="0">
              <a:buNone/>
            </a:pPr>
            <a:r>
              <a:rPr lang="nl-NL" dirty="0"/>
              <a:t>In deze </a:t>
            </a:r>
            <a:r>
              <a:rPr lang="nl-NL" dirty="0" err="1"/>
              <a:t>powerpoint</a:t>
            </a:r>
            <a:r>
              <a:rPr lang="nl-NL" dirty="0"/>
              <a:t> leer je hoe dit in zijn werk gaat.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060" y="3080657"/>
            <a:ext cx="3810440" cy="341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85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3.2 </a:t>
            </a:r>
            <a:r>
              <a:rPr lang="en-US" dirty="0" err="1"/>
              <a:t>Fysiologie</a:t>
            </a:r>
            <a:r>
              <a:rPr lang="en-US" dirty="0"/>
              <a:t> van de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Stofwisseling (opnemen en afbreken van stoffen)</a:t>
            </a:r>
          </a:p>
          <a:p>
            <a:r>
              <a:rPr lang="nl-NL" dirty="0"/>
              <a:t>Opname van eenvoudige stoffen</a:t>
            </a:r>
          </a:p>
          <a:p>
            <a:pPr lvl="1"/>
            <a:r>
              <a:rPr lang="nl-NL" dirty="0"/>
              <a:t>Bouwstenen voor ingewikkeldere stoffen (suikers, eiwitten)</a:t>
            </a:r>
          </a:p>
          <a:p>
            <a:pPr lvl="1"/>
            <a:r>
              <a:rPr lang="nl-NL" dirty="0"/>
              <a:t>Opnemen en opbouwen noem je assimilatie of fotosynthese</a:t>
            </a:r>
          </a:p>
          <a:p>
            <a:pPr lvl="1"/>
            <a:endParaRPr lang="nl-NL" dirty="0"/>
          </a:p>
          <a:p>
            <a:r>
              <a:rPr lang="nl-NL" dirty="0"/>
              <a:t>Afbraak van ingewikkelde stoffen</a:t>
            </a:r>
          </a:p>
          <a:p>
            <a:pPr lvl="1"/>
            <a:r>
              <a:rPr lang="nl-NL" dirty="0"/>
              <a:t>De plant verbrandt koolhydraten (of suikers) tot CO</a:t>
            </a:r>
            <a:r>
              <a:rPr lang="nl-NL" sz="1400" b="1" dirty="0"/>
              <a:t>2</a:t>
            </a:r>
            <a:r>
              <a:rPr lang="nl-NL" dirty="0"/>
              <a:t> en H</a:t>
            </a:r>
            <a:r>
              <a:rPr lang="nl-NL" sz="1200" b="1" dirty="0"/>
              <a:t>2</a:t>
            </a:r>
            <a:r>
              <a:rPr lang="nl-NL" dirty="0"/>
              <a:t>O waarbij energie vrijkomt</a:t>
            </a:r>
          </a:p>
          <a:p>
            <a:pPr lvl="1"/>
            <a:r>
              <a:rPr lang="nl-NL" dirty="0"/>
              <a:t>Dit noem je dissimilatie of ademhaling of verbranding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</p:spTree>
    <p:extLst>
      <p:ext uri="{BB962C8B-B14F-4D97-AF65-F5344CB8AC3E}">
        <p14:creationId xmlns:p14="http://schemas.microsoft.com/office/powerpoint/2010/main" val="4222901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3.2 </a:t>
            </a:r>
            <a:r>
              <a:rPr lang="en-US" dirty="0" err="1"/>
              <a:t>Fysiologie</a:t>
            </a:r>
            <a:r>
              <a:rPr lang="en-US" dirty="0"/>
              <a:t> van de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Groei</a:t>
            </a:r>
          </a:p>
          <a:p>
            <a:r>
              <a:rPr lang="nl-NL" dirty="0"/>
              <a:t>Celdeling</a:t>
            </a:r>
          </a:p>
          <a:p>
            <a:r>
              <a:rPr lang="nl-NL" dirty="0" err="1"/>
              <a:t>Celstrekking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1998" y="1825625"/>
            <a:ext cx="4570979" cy="343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197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3.2 </a:t>
            </a:r>
            <a:r>
              <a:rPr lang="en-US" dirty="0" err="1"/>
              <a:t>Fysiologie</a:t>
            </a:r>
            <a:r>
              <a:rPr lang="en-US" dirty="0"/>
              <a:t> van de plant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Ontwikkeling</a:t>
            </a:r>
          </a:p>
          <a:p>
            <a:r>
              <a:rPr lang="nl-NL" dirty="0"/>
              <a:t>Kiemfase (uit zaad komen kiemwortels en kiembladeren)</a:t>
            </a:r>
          </a:p>
          <a:p>
            <a:r>
              <a:rPr lang="nl-NL" dirty="0"/>
              <a:t>Vegetatieve fase (stengel- en bladvorming)</a:t>
            </a:r>
          </a:p>
          <a:p>
            <a:r>
              <a:rPr lang="nl-NL" dirty="0"/>
              <a:t>Generatieve fase (bloem- en zaadvorming)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err="1"/>
              <a:t>Eénjarige</a:t>
            </a:r>
            <a:r>
              <a:rPr lang="nl-NL" dirty="0"/>
              <a:t> planten doorlopen deze stappen heel snel.</a:t>
            </a:r>
          </a:p>
          <a:p>
            <a:pPr marL="0" indent="0">
              <a:buNone/>
            </a:pPr>
            <a:r>
              <a:rPr lang="nl-NL" dirty="0"/>
              <a:t>Bomen groeien eerst flink en geven pas na jaren bloemen.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</p:spTree>
    <p:extLst>
      <p:ext uri="{BB962C8B-B14F-4D97-AF65-F5344CB8AC3E}">
        <p14:creationId xmlns:p14="http://schemas.microsoft.com/office/powerpoint/2010/main" val="3399976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3.3 </a:t>
            </a:r>
            <a:r>
              <a:rPr lang="en-US" dirty="0" err="1"/>
              <a:t>Assimilatie</a:t>
            </a:r>
            <a:r>
              <a:rPr lang="en-US" dirty="0"/>
              <a:t> of </a:t>
            </a:r>
            <a:r>
              <a:rPr lang="en-US" dirty="0" err="1"/>
              <a:t>fotosynthese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Assimilatie</a:t>
            </a:r>
          </a:p>
          <a:p>
            <a:pPr lvl="1"/>
            <a:r>
              <a:rPr lang="nl-NL" dirty="0"/>
              <a:t>Koolzuurgas, water, licht en bladgroen</a:t>
            </a:r>
          </a:p>
          <a:p>
            <a:pPr lvl="1"/>
            <a:r>
              <a:rPr lang="nl-NL" dirty="0"/>
              <a:t>Fotosynthese</a:t>
            </a:r>
          </a:p>
          <a:p>
            <a:pPr marL="457200" lvl="1" indent="0">
              <a:buNone/>
            </a:pP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59071" y="2215662"/>
            <a:ext cx="4304666" cy="322794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5186009"/>
            <a:ext cx="3566746" cy="257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001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3.3 </a:t>
            </a:r>
            <a:r>
              <a:rPr lang="en-US" dirty="0" err="1"/>
              <a:t>Assimilatie</a:t>
            </a:r>
            <a:r>
              <a:rPr lang="en-US" dirty="0"/>
              <a:t> of </a:t>
            </a:r>
            <a:r>
              <a:rPr lang="en-US" dirty="0" err="1"/>
              <a:t>fotosynthese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Fotosynthese</a:t>
            </a:r>
          </a:p>
          <a:p>
            <a:r>
              <a:rPr lang="nl-NL" dirty="0"/>
              <a:t>Water</a:t>
            </a:r>
          </a:p>
          <a:p>
            <a:r>
              <a:rPr lang="nl-NL" dirty="0"/>
              <a:t>Koolzuur</a:t>
            </a:r>
          </a:p>
          <a:p>
            <a:pPr lvl="1"/>
            <a:r>
              <a:rPr lang="nl-NL" dirty="0"/>
              <a:t>Koolzuurgas of de CO</a:t>
            </a:r>
            <a:r>
              <a:rPr lang="nl-NL" sz="1300" b="1" dirty="0"/>
              <a:t>2</a:t>
            </a:r>
          </a:p>
          <a:p>
            <a:pPr lvl="1"/>
            <a:r>
              <a:rPr lang="nl-NL" dirty="0"/>
              <a:t>CO</a:t>
            </a:r>
            <a:r>
              <a:rPr lang="nl-NL" sz="1300" b="1" dirty="0"/>
              <a:t>2</a:t>
            </a:r>
            <a:r>
              <a:rPr lang="nl-NL" dirty="0"/>
              <a:t> stijgen en dalen</a:t>
            </a:r>
          </a:p>
          <a:p>
            <a:r>
              <a:rPr lang="nl-NL" dirty="0"/>
              <a:t>Licht</a:t>
            </a:r>
          </a:p>
          <a:p>
            <a:pPr lvl="1"/>
            <a:r>
              <a:rPr lang="nl-NL" dirty="0"/>
              <a:t>Zonlicht </a:t>
            </a:r>
          </a:p>
          <a:p>
            <a:pPr lvl="1"/>
            <a:r>
              <a:rPr lang="nl-NL" dirty="0"/>
              <a:t>Lichtkleur</a:t>
            </a:r>
          </a:p>
          <a:p>
            <a:pPr lvl="1"/>
            <a:r>
              <a:rPr lang="nl-NL" dirty="0"/>
              <a:t>Lichtbehoefte</a:t>
            </a:r>
          </a:p>
          <a:p>
            <a:r>
              <a:rPr lang="nl-NL" dirty="0"/>
              <a:t>Bladgroen</a:t>
            </a:r>
          </a:p>
          <a:p>
            <a:pPr lvl="1"/>
            <a:r>
              <a:rPr lang="nl-NL" dirty="0" err="1"/>
              <a:t>Choloryl</a:t>
            </a:r>
            <a:endParaRPr lang="nl-NL" dirty="0"/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022" y="2195053"/>
            <a:ext cx="4822201" cy="3612481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75801" y="2195052"/>
            <a:ext cx="4816641" cy="361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86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3.3 </a:t>
            </a:r>
            <a:r>
              <a:rPr lang="en-US" dirty="0" err="1"/>
              <a:t>Assimilatie</a:t>
            </a:r>
            <a:r>
              <a:rPr lang="en-US" dirty="0"/>
              <a:t> of </a:t>
            </a:r>
            <a:r>
              <a:rPr lang="en-US" dirty="0" err="1"/>
              <a:t>fotosynthese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Fotosynthese</a:t>
            </a:r>
          </a:p>
          <a:p>
            <a:r>
              <a:rPr lang="nl-NL" dirty="0"/>
              <a:t>Temperatuur</a:t>
            </a:r>
          </a:p>
          <a:p>
            <a:pPr lvl="1"/>
            <a:r>
              <a:rPr lang="nl-NL" dirty="0"/>
              <a:t>Optimumtemperatuur 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Het </a:t>
            </a:r>
            <a:r>
              <a:rPr lang="en-US" dirty="0" err="1"/>
              <a:t>groeien</a:t>
            </a:r>
            <a:r>
              <a:rPr lang="en-US" dirty="0"/>
              <a:t> van </a:t>
            </a:r>
            <a:r>
              <a:rPr lang="en-US" dirty="0" err="1"/>
              <a:t>planten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nl-NL" dirty="0"/>
              <a:t>3. Levensprocessen in de plant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3686" y="2195053"/>
            <a:ext cx="4818027" cy="3612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470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r">
          <a:defRPr sz="1600" dirty="0" smtClean="0">
            <a:solidFill>
              <a:srgbClr val="1F9BDE"/>
            </a:solidFill>
            <a:latin typeface="DIN Condense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 Ontwikkelcentrum" id="{58AA8E0B-BC53-5947-8014-EFF79423B6D5}" vid="{65046F71-7F92-7648-9609-8E30722A779F}"/>
    </a:ext>
  </a:extLst>
</a:theme>
</file>

<file path=ppt/theme/theme2.xml><?xml version="1.0" encoding="utf-8"?>
<a:theme xmlns:a="http://schemas.openxmlformats.org/drawingml/2006/main" name="Aangepast ontwerp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2" ma:contentTypeDescription="Een nieuw document maken." ma:contentTypeScope="" ma:versionID="cadc1f5828b1aae1a0a0ac51fc8484f6">
  <xsd:schema xmlns:xsd="http://www.w3.org/2001/XMLSchema" xmlns:xs="http://www.w3.org/2001/XMLSchema" xmlns:p="http://schemas.microsoft.com/office/2006/metadata/properties" xmlns:ns2="2cb1c85b-b197-48cd-8bb1-fe9e9ee0096b" xmlns:ns3="414a8a67-acf6-4b09-bb49-f84330b442d7" targetNamespace="http://schemas.microsoft.com/office/2006/metadata/properties" ma:root="true" ma:fieldsID="8015699f6b83f34b4be5927a42fc5378" ns2:_="" ns3:_="">
    <xsd:import namespace="2cb1c85b-b197-48cd-8bb1-fe9e9ee0096b"/>
    <xsd:import namespace="414a8a67-acf6-4b09-bb49-f84330b442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Props1.xml><?xml version="1.0" encoding="utf-8"?>
<ds:datastoreItem xmlns:ds="http://schemas.openxmlformats.org/officeDocument/2006/customXml" ds:itemID="{449A8569-D32F-4CDC-B722-1AB5A3630AD8}"/>
</file>

<file path=customXml/itemProps2.xml><?xml version="1.0" encoding="utf-8"?>
<ds:datastoreItem xmlns:ds="http://schemas.openxmlformats.org/officeDocument/2006/customXml" ds:itemID="{B70EE856-17FA-40CA-A6A5-93A2B8366E0E}"/>
</file>

<file path=customXml/itemProps3.xml><?xml version="1.0" encoding="utf-8"?>
<ds:datastoreItem xmlns:ds="http://schemas.openxmlformats.org/officeDocument/2006/customXml" ds:itemID="{F7C51DA4-87AE-45A9-8FC1-B3F1634FD47D}"/>
</file>

<file path=docProps/app.xml><?xml version="1.0" encoding="utf-8"?>
<Properties xmlns="http://schemas.openxmlformats.org/officeDocument/2006/extended-properties" xmlns:vt="http://schemas.openxmlformats.org/officeDocument/2006/docPropsVTypes">
  <Template>Template Ontwikkelcentrum</Template>
  <TotalTime>8</TotalTime>
  <Words>442</Words>
  <Application>Microsoft Office PowerPoint</Application>
  <PresentationFormat>Breedbeeld</PresentationFormat>
  <Paragraphs>102</Paragraphs>
  <Slides>13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13</vt:i4>
      </vt:variant>
    </vt:vector>
  </HeadingPairs>
  <TitlesOfParts>
    <vt:vector size="21" baseType="lpstr">
      <vt:lpstr>Arial</vt:lpstr>
      <vt:lpstr>Avenir Book</vt:lpstr>
      <vt:lpstr>Calibri</vt:lpstr>
      <vt:lpstr>Calibri Light</vt:lpstr>
      <vt:lpstr>DIN Condensed</vt:lpstr>
      <vt:lpstr>Wingdings</vt:lpstr>
      <vt:lpstr>Office-thema</vt:lpstr>
      <vt:lpstr>Aangepast ontwerp</vt:lpstr>
      <vt:lpstr>Het groeien van planten</vt:lpstr>
      <vt:lpstr>3. Levensprocessen in de plant</vt:lpstr>
      <vt:lpstr>3.1 Oriëntatie</vt:lpstr>
      <vt:lpstr>3.2 Fysiologie van de plant</vt:lpstr>
      <vt:lpstr>3.2 Fysiologie van de plant</vt:lpstr>
      <vt:lpstr>3.2 Fysiologie van de plant</vt:lpstr>
      <vt:lpstr>3.3 Assimilatie of fotosynthese</vt:lpstr>
      <vt:lpstr>3.3 Assimilatie of fotosynthese</vt:lpstr>
      <vt:lpstr>3.3 Assimilatie of fotosynthese</vt:lpstr>
      <vt:lpstr>3.4 Assimilatie en transport</vt:lpstr>
      <vt:lpstr>3.5 Dissimilatie of ademhaling</vt:lpstr>
      <vt:lpstr>3.5 Dissimilatie of ademhaling</vt:lpstr>
      <vt:lpstr>Opdracht </vt:lpstr>
    </vt:vector>
  </TitlesOfParts>
  <Company>Corporate Desktop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Marian Oskam</dc:creator>
  <cp:lastModifiedBy>Ben Nienhuis</cp:lastModifiedBy>
  <cp:revision>42</cp:revision>
  <dcterms:created xsi:type="dcterms:W3CDTF">2018-01-29T13:04:35Z</dcterms:created>
  <dcterms:modified xsi:type="dcterms:W3CDTF">2022-09-27T07:20:04Z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